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1466A2"/>
    <a:srgbClr val="14649E"/>
    <a:srgbClr val="080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42" autoAdjust="0"/>
    <p:restoredTop sz="86480" autoAdjust="0"/>
  </p:normalViewPr>
  <p:slideViewPr>
    <p:cSldViewPr snapToGrid="0">
      <p:cViewPr varScale="1">
        <p:scale>
          <a:sx n="116" d="100"/>
          <a:sy n="116" d="100"/>
        </p:scale>
        <p:origin x="192" y="3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8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2021. 5. 12.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9E5CCC-1D0B-424B-908B-0AED3B0B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t="2045" r="1517" b="-1"/>
          <a:stretch/>
        </p:blipFill>
        <p:spPr>
          <a:xfrm>
            <a:off x="3002280" y="822960"/>
            <a:ext cx="6614160" cy="21179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499DCE-7932-439C-A8C8-0AD7ADAD6A61}"/>
              </a:ext>
            </a:extLst>
          </p:cNvPr>
          <p:cNvSpPr/>
          <p:nvPr/>
        </p:nvSpPr>
        <p:spPr>
          <a:xfrm>
            <a:off x="3002280" y="2780912"/>
            <a:ext cx="6614160" cy="1036708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ADB292-8B7C-4088-B3C6-FB69EA8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62" y="2836924"/>
            <a:ext cx="2581275" cy="314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6ED4D8-2CC4-4B55-9707-4F0C3698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7" y="3132984"/>
            <a:ext cx="2115535" cy="543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0DC3B5-3B96-4059-A482-50759392B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31" r="9343"/>
          <a:stretch/>
        </p:blipFill>
        <p:spPr>
          <a:xfrm>
            <a:off x="4990772" y="3247052"/>
            <a:ext cx="983930" cy="4577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A0DAA-927E-4CA6-8AF6-32515D9CA9FF}"/>
              </a:ext>
            </a:extLst>
          </p:cNvPr>
          <p:cNvSpPr/>
          <p:nvPr/>
        </p:nvSpPr>
        <p:spPr>
          <a:xfrm>
            <a:off x="5846923" y="3615093"/>
            <a:ext cx="209550" cy="96119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5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4202" y="2396916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644290" y="1700264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/>
          <p:nvPr/>
        </p:nvCxnSpPr>
        <p:spPr>
          <a:xfrm>
            <a:off x="2805793" y="2004527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/>
          <p:nvPr/>
        </p:nvCxnSpPr>
        <p:spPr>
          <a:xfrm>
            <a:off x="7527105" y="2010120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787899" y="4410756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B9E9F-C0DE-EE4E-9A75-D1AE960376B8}"/>
              </a:ext>
            </a:extLst>
          </p:cNvPr>
          <p:cNvSpPr/>
          <p:nvPr/>
        </p:nvSpPr>
        <p:spPr>
          <a:xfrm>
            <a:off x="4752792" y="3681318"/>
            <a:ext cx="2904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1000+</a:t>
            </a:r>
            <a:r>
              <a:rPr lang="ko-KR" altLang="en-US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스타 감사합니다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243961" y="341354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2628" y="2767280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784507" y="2109421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2804218" y="2374891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6899564" y="2380484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242387" y="3742470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2804218" y="4356091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011399" y="4361684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4893512" y="4090719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72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6545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380759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07306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07865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4064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5426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5985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8889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80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540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400190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26737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27296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2921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4283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4842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7746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338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987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281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314C45-6F89-484B-ACD0-4121CA75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0" y="1432061"/>
            <a:ext cx="8877300" cy="18796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7DB2E1-92C9-E248-8440-FCFE6BBA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3323982"/>
            <a:ext cx="6438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9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25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27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78129-C08E-4932-9C65-01BB59B18767}"/>
              </a:ext>
            </a:extLst>
          </p:cNvPr>
          <p:cNvSpPr txBox="1"/>
          <p:nvPr/>
        </p:nvSpPr>
        <p:spPr>
          <a:xfrm>
            <a:off x="3485668" y="19007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525C2-5224-4BEF-9454-F42A2DF4E3EC}"/>
              </a:ext>
            </a:extLst>
          </p:cNvPr>
          <p:cNvSpPr/>
          <p:nvPr/>
        </p:nvSpPr>
        <p:spPr>
          <a:xfrm>
            <a:off x="2087418" y="1698171"/>
            <a:ext cx="8321964" cy="24446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79B3E-CC2D-4F39-A9FB-7F60EF8DA00C}"/>
              </a:ext>
            </a:extLst>
          </p:cNvPr>
          <p:cNvSpPr txBox="1"/>
          <p:nvPr/>
        </p:nvSpPr>
        <p:spPr>
          <a:xfrm>
            <a:off x="3938386" y="3719293"/>
            <a:ext cx="470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with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남송리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삼번지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4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9EC5A-C906-4EA4-8673-EFF4658AD7A4}"/>
              </a:ext>
            </a:extLst>
          </p:cNvPr>
          <p:cNvSpPr txBox="1"/>
          <p:nvPr/>
        </p:nvSpPr>
        <p:spPr>
          <a:xfrm>
            <a:off x="7068675" y="287642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A68F8-26E7-44DF-9140-39BF66E8A018}"/>
              </a:ext>
            </a:extLst>
          </p:cNvPr>
          <p:cNvSpPr txBox="1"/>
          <p:nvPr/>
        </p:nvSpPr>
        <p:spPr>
          <a:xfrm>
            <a:off x="4031962" y="3087573"/>
            <a:ext cx="451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150+Stars </a:t>
            </a:r>
            <a:r>
              <a:rPr lang="ko-KR" altLang="en-US" sz="2800" b="1" dirty="0">
                <a:solidFill>
                  <a:schemeClr val="bg1"/>
                </a:solidFill>
              </a:rPr>
              <a:t>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1EFCE4-50D8-4758-8632-66F66E213807}"/>
              </a:ext>
            </a:extLst>
          </p:cNvPr>
          <p:cNvSpPr/>
          <p:nvPr/>
        </p:nvSpPr>
        <p:spPr>
          <a:xfrm>
            <a:off x="9567697" y="3526889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01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753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93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32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F7135-1290-4E0F-83AE-0FB7042F9601}"/>
              </a:ext>
            </a:extLst>
          </p:cNvPr>
          <p:cNvSpPr/>
          <p:nvPr/>
        </p:nvSpPr>
        <p:spPr>
          <a:xfrm>
            <a:off x="74881" y="3912021"/>
            <a:ext cx="2071261" cy="2945979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CA0B78-D2EB-4A9D-B952-7068ADAC7377}"/>
              </a:ext>
            </a:extLst>
          </p:cNvPr>
          <p:cNvSpPr/>
          <p:nvPr/>
        </p:nvSpPr>
        <p:spPr>
          <a:xfrm>
            <a:off x="10120739" y="13340"/>
            <a:ext cx="2071261" cy="6858000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B4BEA-16E6-4BC0-915F-84AB3A32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9" y="0"/>
            <a:ext cx="905256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42B9-82F8-4D02-BBEA-BDE0070358E4}"/>
              </a:ext>
            </a:extLst>
          </p:cNvPr>
          <p:cNvSpPr txBox="1"/>
          <p:nvPr/>
        </p:nvSpPr>
        <p:spPr>
          <a:xfrm rot="1200000">
            <a:off x="3816214" y="1201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F8A34-D9B2-4DA1-9D9F-FFE6932F9CE4}"/>
              </a:ext>
            </a:extLst>
          </p:cNvPr>
          <p:cNvSpPr txBox="1"/>
          <p:nvPr/>
        </p:nvSpPr>
        <p:spPr>
          <a:xfrm rot="1200000">
            <a:off x="6254110" y="2737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CAF3B-1931-4685-835A-6D6CF662955E}"/>
              </a:ext>
            </a:extLst>
          </p:cNvPr>
          <p:cNvSpPr txBox="1"/>
          <p:nvPr/>
        </p:nvSpPr>
        <p:spPr>
          <a:xfrm rot="1200000">
            <a:off x="2988454" y="3522383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01D7-6F96-4F35-90F3-3DCB876026A5}"/>
              </a:ext>
            </a:extLst>
          </p:cNvPr>
          <p:cNvSpPr txBox="1"/>
          <p:nvPr/>
        </p:nvSpPr>
        <p:spPr>
          <a:xfrm rot="1200000">
            <a:off x="3172278" y="3143225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용감이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0335D-A71A-4593-863E-8757322B1F06}"/>
              </a:ext>
            </a:extLst>
          </p:cNvPr>
          <p:cNvSpPr txBox="1"/>
          <p:nvPr/>
        </p:nvSpPr>
        <p:spPr>
          <a:xfrm rot="1200000">
            <a:off x="3921360" y="3313178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87AD7-978C-49F8-BFDC-2A0DEA1BBECF}"/>
              </a:ext>
            </a:extLst>
          </p:cNvPr>
          <p:cNvSpPr txBox="1"/>
          <p:nvPr/>
        </p:nvSpPr>
        <p:spPr>
          <a:xfrm rot="1200000">
            <a:off x="2820585" y="4133809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1346-4D00-45A6-9175-18C62710CD08}"/>
              </a:ext>
            </a:extLst>
          </p:cNvPr>
          <p:cNvSpPr txBox="1"/>
          <p:nvPr/>
        </p:nvSpPr>
        <p:spPr>
          <a:xfrm rot="1200000">
            <a:off x="5411828" y="5063508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1A76A-7EEE-495C-832E-6BE94C2393D3}"/>
              </a:ext>
            </a:extLst>
          </p:cNvPr>
          <p:cNvSpPr txBox="1"/>
          <p:nvPr/>
        </p:nvSpPr>
        <p:spPr>
          <a:xfrm rot="1200000">
            <a:off x="5595652" y="4684350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한동이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6CE59-6CBD-48CB-97D3-EC75F034158D}"/>
              </a:ext>
            </a:extLst>
          </p:cNvPr>
          <p:cNvSpPr txBox="1"/>
          <p:nvPr/>
        </p:nvSpPr>
        <p:spPr>
          <a:xfrm rot="1200000">
            <a:off x="6344734" y="4854303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86823-EF8D-45D6-9CAC-20CC4A0B45C2}"/>
              </a:ext>
            </a:extLst>
          </p:cNvPr>
          <p:cNvSpPr txBox="1"/>
          <p:nvPr/>
        </p:nvSpPr>
        <p:spPr>
          <a:xfrm rot="1200000">
            <a:off x="5243959" y="5674934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 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6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8AFD2-B601-417E-B11E-11A1A0E6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/>
          <a:stretch/>
        </p:blipFill>
        <p:spPr>
          <a:xfrm>
            <a:off x="50800" y="0"/>
            <a:ext cx="1209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61B7E5-A81A-4CEB-894A-C4215C29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36" y="2116546"/>
            <a:ext cx="1629439" cy="1615917"/>
          </a:xfrm>
          <a:prstGeom prst="rect">
            <a:avLst/>
          </a:prstGeom>
        </p:spPr>
      </p:pic>
      <p:pic>
        <p:nvPicPr>
          <p:cNvPr id="1026" name="Picture 2" descr="헉헉 네이버 웨일 고래 너무 귀엽다">
            <a:extLst>
              <a:ext uri="{FF2B5EF4-FFF2-40B4-BE49-F238E27FC236}">
                <a16:creationId xmlns:a16="http://schemas.microsoft.com/office/drawing/2014/main" id="{9322F158-1E8F-4C1E-97BA-ECC7D1BC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02" y="1959415"/>
            <a:ext cx="1781257" cy="1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FBF561-B1FA-4A5C-AFFC-829977A1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92" y="5361523"/>
            <a:ext cx="1724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ED287D79-32B9-4133-A8F9-9278AE37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0" y="381000"/>
            <a:ext cx="1219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72B8C-9BB4-4EC8-8C5A-26485AA3D149}"/>
              </a:ext>
            </a:extLst>
          </p:cNvPr>
          <p:cNvSpPr/>
          <p:nvPr/>
        </p:nvSpPr>
        <p:spPr>
          <a:xfrm>
            <a:off x="3568700" y="2997200"/>
            <a:ext cx="388620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7AAD7-22AC-4748-A213-64C7E54FA8EA}"/>
              </a:ext>
            </a:extLst>
          </p:cNvPr>
          <p:cNvSpPr/>
          <p:nvPr/>
        </p:nvSpPr>
        <p:spPr>
          <a:xfrm>
            <a:off x="431801" y="1995487"/>
            <a:ext cx="1024819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8649D-8C3E-4A28-AB6C-8BB832E9A225}"/>
              </a:ext>
            </a:extLst>
          </p:cNvPr>
          <p:cNvSpPr/>
          <p:nvPr/>
        </p:nvSpPr>
        <p:spPr>
          <a:xfrm>
            <a:off x="431801" y="2413000"/>
            <a:ext cx="1702801" cy="226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29D287-1616-4647-AC3E-DEAE5232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9" y="2468564"/>
            <a:ext cx="8582025" cy="18097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EF8DB0-0A50-41A0-B2CC-8D62FD6F426F}"/>
              </a:ext>
            </a:extLst>
          </p:cNvPr>
          <p:cNvSpPr/>
          <p:nvPr/>
        </p:nvSpPr>
        <p:spPr>
          <a:xfrm>
            <a:off x="9862383" y="1995486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18A482-4DDC-4B45-94C6-8FD7C05AA567}"/>
              </a:ext>
            </a:extLst>
          </p:cNvPr>
          <p:cNvSpPr/>
          <p:nvPr/>
        </p:nvSpPr>
        <p:spPr>
          <a:xfrm>
            <a:off x="9862382" y="2034382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5337A-1DD2-4C59-8218-936748924B19}"/>
              </a:ext>
            </a:extLst>
          </p:cNvPr>
          <p:cNvSpPr/>
          <p:nvPr/>
        </p:nvSpPr>
        <p:spPr>
          <a:xfrm>
            <a:off x="431800" y="4016377"/>
            <a:ext cx="100076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1E8883-D49F-42DD-94ED-990313D894A1}"/>
              </a:ext>
            </a:extLst>
          </p:cNvPr>
          <p:cNvSpPr/>
          <p:nvPr/>
        </p:nvSpPr>
        <p:spPr>
          <a:xfrm>
            <a:off x="3574399" y="2870651"/>
            <a:ext cx="43561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0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4C32C9C-039C-9C4A-9239-60805F8700DE}"/>
              </a:ext>
            </a:extLst>
          </p:cNvPr>
          <p:cNvGrpSpPr/>
          <p:nvPr/>
        </p:nvGrpSpPr>
        <p:grpSpPr>
          <a:xfrm>
            <a:off x="2921000" y="1962150"/>
            <a:ext cx="6350000" cy="2933700"/>
            <a:chOff x="2921000" y="1962150"/>
            <a:chExt cx="6350000" cy="2933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E67E87-BA95-4D4F-B0D9-71B4CB90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0" y="1962150"/>
              <a:ext cx="6350000" cy="293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EE03C1-B626-694C-9F27-B7E98A611B65}"/>
                </a:ext>
              </a:extLst>
            </p:cNvPr>
            <p:cNvSpPr/>
            <p:nvPr/>
          </p:nvSpPr>
          <p:spPr>
            <a:xfrm>
              <a:off x="6494585" y="2954215"/>
              <a:ext cx="1406769" cy="246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BEC42A-1FCE-1B4D-95FF-51C5BFED14EF}"/>
              </a:ext>
            </a:extLst>
          </p:cNvPr>
          <p:cNvSpPr/>
          <p:nvPr/>
        </p:nvSpPr>
        <p:spPr>
          <a:xfrm>
            <a:off x="6646985" y="3106615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F4501-F315-9546-9CE7-DCBFC14D5A4D}"/>
              </a:ext>
            </a:extLst>
          </p:cNvPr>
          <p:cNvSpPr/>
          <p:nvPr/>
        </p:nvSpPr>
        <p:spPr>
          <a:xfrm>
            <a:off x="6295293" y="2520461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BD631-7250-E741-B674-2437CABD4FB2}"/>
              </a:ext>
            </a:extLst>
          </p:cNvPr>
          <p:cNvSpPr txBox="1"/>
          <p:nvPr/>
        </p:nvSpPr>
        <p:spPr>
          <a:xfrm>
            <a:off x="6493609" y="2536539"/>
            <a:ext cx="189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Covenant Ko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7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89BBB2-4A64-4A72-876E-49F64F56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0" t="9192" r="12120" b="11226"/>
          <a:stretch/>
        </p:blipFill>
        <p:spPr>
          <a:xfrm>
            <a:off x="5430322" y="2290618"/>
            <a:ext cx="1331356" cy="1331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F83107-BA7E-4E6E-92BC-18A87C81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670092"/>
            <a:ext cx="1735900" cy="17592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222772-75FE-421C-BCDD-4DCA00BDCCD9}"/>
              </a:ext>
            </a:extLst>
          </p:cNvPr>
          <p:cNvSpPr/>
          <p:nvPr/>
        </p:nvSpPr>
        <p:spPr>
          <a:xfrm>
            <a:off x="2111704" y="1862773"/>
            <a:ext cx="1379641" cy="1379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115</Words>
  <Application>Microsoft Macintosh PowerPoint</Application>
  <PresentationFormat>와이드스크린</PresentationFormat>
  <Paragraphs>43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나눔바른고딕</vt:lpstr>
      <vt:lpstr>나눔스퀘어_ac ExtraBold</vt:lpstr>
      <vt:lpstr>맑은 고딕</vt:lpstr>
      <vt:lpstr>맑은 고딕</vt:lpstr>
      <vt:lpstr>여기어때 잘난체 OTF</vt:lpstr>
      <vt:lpstr>BM JUA OTF</vt:lpstr>
      <vt:lpstr>NanumSquareOTF_ac ExtraBold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36</cp:revision>
  <dcterms:created xsi:type="dcterms:W3CDTF">2020-09-30T00:09:28Z</dcterms:created>
  <dcterms:modified xsi:type="dcterms:W3CDTF">2021-05-12T13:54:26Z</dcterms:modified>
</cp:coreProperties>
</file>